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embeddedFontLst>
    <p:embeddedFont>
      <p:font typeface="B Nazanin" panose="00000400000000000000" pitchFamily="2" charset="-78"/>
      <p:regular r:id="rId11"/>
      <p:bold r:id="rId12"/>
    </p:embeddedFont>
    <p:embeddedFont>
      <p:font typeface="B Zar" panose="00000400000000000000" pitchFamily="2" charset="-78"/>
      <p:regular r:id="rId13"/>
      <p:bold r:id="rId14"/>
    </p:embeddedFont>
    <p:embeddedFont>
      <p:font typeface="Candara" panose="020E050203030302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2" d="100"/>
          <a:sy n="112" d="100"/>
        </p:scale>
        <p:origin x="1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D06CC9F3-B98A-48D4-B84C-5655094DAC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10/5/2025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4BE24AE-BF13-4D77-ACA5-86621488E0B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" y="2402681"/>
            <a:ext cx="8686800" cy="838200"/>
          </a:xfrm>
        </p:spPr>
        <p:txBody>
          <a:bodyPr>
            <a:normAutofit/>
          </a:bodyPr>
          <a:lstStyle/>
          <a:p>
            <a:pPr algn="ctr" rtl="1"/>
            <a:r>
              <a:rPr lang="fa-IR" sz="3600" b="1" dirty="0">
                <a:cs typeface="B Zar" pitchFamily="2" charset="-78"/>
              </a:rPr>
              <a:t>عنوان مقاله</a:t>
            </a:r>
            <a:endParaRPr lang="en-US" sz="3600" b="1" dirty="0">
              <a:cs typeface="B Zar" pitchFamily="2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3760846"/>
            <a:ext cx="7696200" cy="1828800"/>
          </a:xfrm>
        </p:spPr>
        <p:txBody>
          <a:bodyPr>
            <a:noAutofit/>
          </a:bodyPr>
          <a:lstStyle/>
          <a:p>
            <a:pPr algn="r" rtl="1"/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نام و نام خانوادگی پدیدآور:</a:t>
            </a:r>
          </a:p>
          <a:p>
            <a:pPr algn="r" rtl="1"/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مقطع تحصیلی ؛دانشگاه :</a:t>
            </a:r>
          </a:p>
          <a:p>
            <a:pPr algn="r" rtl="1"/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سمت شغلی:</a:t>
            </a:r>
          </a:p>
          <a:p>
            <a:pPr algn="r" rtl="1"/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استان/ شهرستان</a:t>
            </a:r>
            <a:endParaRPr lang="en-US" sz="2400" dirty="0">
              <a:solidFill>
                <a:schemeClr val="tx1"/>
              </a:solidFill>
              <a:cs typeface="B Nazanin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442" y="838200"/>
            <a:ext cx="1893958" cy="1269813"/>
          </a:xfrm>
          <a:prstGeom prst="rect">
            <a:avLst/>
          </a:prstGeom>
        </p:spPr>
      </p:pic>
      <p:sp>
        <p:nvSpPr>
          <p:cNvPr id="10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6100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077200" cy="4495800"/>
          </a:xfrm>
        </p:spPr>
        <p:txBody>
          <a:bodyPr>
            <a:normAutofit/>
          </a:bodyPr>
          <a:lstStyle/>
          <a:p>
            <a:pPr algn="r" rtl="1"/>
            <a:r>
              <a:rPr lang="fa-IR" sz="2400" b="1" dirty="0">
                <a:solidFill>
                  <a:schemeClr val="tx1"/>
                </a:solidFill>
                <a:cs typeface="B Nazanin" pitchFamily="2" charset="-78"/>
              </a:rPr>
              <a:t>چکیده مقاله:</a:t>
            </a:r>
            <a:br>
              <a:rPr lang="fa-IR" sz="3600" b="1" dirty="0">
                <a:solidFill>
                  <a:schemeClr val="tx1"/>
                </a:solidFill>
                <a:cs typeface="B Nazanin" pitchFamily="2" charset="-78"/>
              </a:rPr>
            </a:br>
            <a:br>
              <a:rPr lang="fa-IR" sz="3600" b="1" dirty="0">
                <a:solidFill>
                  <a:schemeClr val="tx1"/>
                </a:solidFill>
                <a:cs typeface="B Nazanin" pitchFamily="2" charset="-78"/>
              </a:rPr>
            </a:br>
            <a:br>
              <a:rPr lang="fa-IR" sz="3600" b="1" dirty="0">
                <a:solidFill>
                  <a:schemeClr val="tx1"/>
                </a:solidFill>
                <a:cs typeface="B Nazanin" pitchFamily="2" charset="-78"/>
              </a:rPr>
            </a:br>
            <a:br>
              <a:rPr lang="fa-IR" sz="3600" b="1" dirty="0">
                <a:solidFill>
                  <a:schemeClr val="tx1"/>
                </a:solidFill>
                <a:cs typeface="B Nazanin" pitchFamily="2" charset="-78"/>
              </a:rPr>
            </a:br>
            <a:br>
              <a:rPr lang="fa-IR" sz="3600" b="1" dirty="0">
                <a:solidFill>
                  <a:schemeClr val="tx1"/>
                </a:solidFill>
                <a:cs typeface="B Nazanin" pitchFamily="2" charset="-78"/>
              </a:rPr>
            </a:br>
            <a:br>
              <a:rPr lang="fa-IR" sz="3600" b="1" dirty="0">
                <a:solidFill>
                  <a:schemeClr val="tx1"/>
                </a:solidFill>
                <a:cs typeface="B Nazanin" pitchFamily="2" charset="-78"/>
              </a:rPr>
            </a:br>
            <a:br>
              <a:rPr lang="fa-IR" sz="3600" b="1" dirty="0">
                <a:solidFill>
                  <a:schemeClr val="tx1"/>
                </a:solidFill>
                <a:cs typeface="B Nazanin" pitchFamily="2" charset="-78"/>
              </a:rPr>
            </a:br>
            <a:endParaRPr lang="en-US" sz="3600" b="1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یازدهمین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80331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562600"/>
          </a:xfrm>
        </p:spPr>
        <p:txBody>
          <a:bodyPr/>
          <a:lstStyle/>
          <a:p>
            <a:pPr marL="0" indent="0" algn="r" rtl="1">
              <a:buNone/>
            </a:pPr>
            <a:r>
              <a:rPr lang="fa-IR" dirty="0">
                <a:solidFill>
                  <a:schemeClr val="tx1"/>
                </a:solidFill>
                <a:cs typeface="B Nazanin" pitchFamily="2" charset="-78"/>
              </a:rPr>
              <a:t>مقدمه(بیان مسئله، اهمیت و ضرورت)</a:t>
            </a:r>
            <a:endParaRPr lang="en-US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5433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371600"/>
            <a:ext cx="8077200" cy="838200"/>
          </a:xfrm>
        </p:spPr>
        <p:txBody>
          <a:bodyPr>
            <a:normAutofit/>
          </a:bodyPr>
          <a:lstStyle/>
          <a:p>
            <a:pPr algn="r" rtl="1"/>
            <a:r>
              <a:rPr lang="fa-IR" sz="3600" b="1" dirty="0">
                <a:cs typeface="B Nazanin" pitchFamily="2" charset="-78"/>
              </a:rPr>
              <a:t>منابع و ماخذ</a:t>
            </a:r>
            <a:endParaRPr lang="en-US" sz="3600" b="1" dirty="0">
              <a:cs typeface="B Nazanin" pitchFamily="2" charset="-78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066800"/>
            <a:ext cx="8229600" cy="5562600"/>
          </a:xfrm>
          <a:prstGeom prst="rect">
            <a:avLst/>
          </a:prstGeom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dirty="0">
                <a:cs typeface="B Nazanin" pitchFamily="2" charset="-78"/>
              </a:rPr>
              <a:t>پیشنه پژوهش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25433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 txBox="1">
            <a:spLocks/>
          </p:cNvSpPr>
          <p:nvPr/>
        </p:nvSpPr>
        <p:spPr>
          <a:xfrm>
            <a:off x="381000" y="1066800"/>
            <a:ext cx="8229600" cy="5562600"/>
          </a:xfrm>
          <a:prstGeom prst="rect">
            <a:avLst/>
          </a:prstGeom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dirty="0">
                <a:cs typeface="B Nazanin" pitchFamily="2" charset="-78"/>
              </a:rPr>
              <a:t>روش پژوهش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32783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066800"/>
            <a:ext cx="8229600" cy="5562600"/>
          </a:xfrm>
          <a:prstGeom prst="rect">
            <a:avLst/>
          </a:prstGeom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dirty="0">
                <a:cs typeface="B Nazanin" pitchFamily="2" charset="-78"/>
              </a:rPr>
              <a:t>بحث درباره یافته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8962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066800"/>
            <a:ext cx="8229600" cy="5562600"/>
          </a:xfrm>
          <a:prstGeom prst="rect">
            <a:avLst/>
          </a:prstGeom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dirty="0">
                <a:cs typeface="B Nazanin" pitchFamily="2" charset="-78"/>
              </a:rPr>
              <a:t>نتیجه گیری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44200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066800"/>
            <a:ext cx="8229600" cy="5562600"/>
          </a:xfrm>
          <a:prstGeom prst="rect">
            <a:avLst/>
          </a:prstGeom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dirty="0">
                <a:cs typeface="B Nazanin" pitchFamily="2" charset="-78"/>
              </a:rPr>
              <a:t>پیشنهادات پژوهش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03954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1066800"/>
            <a:ext cx="8229600" cy="5562600"/>
          </a:xfrm>
          <a:prstGeom prst="rect">
            <a:avLst/>
          </a:prstGeom>
        </p:spPr>
        <p:txBody>
          <a:bodyPr/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a-IR" dirty="0">
                <a:cs typeface="B Nazanin" pitchFamily="2" charset="-78"/>
              </a:rPr>
              <a:t>منابع</a:t>
            </a:r>
            <a:endParaRPr lang="en-US" dirty="0">
              <a:cs typeface="B Nazanin" pitchFamily="2" charset="-78"/>
            </a:endParaRPr>
          </a:p>
        </p:txBody>
      </p:sp>
      <p:sp>
        <p:nvSpPr>
          <p:cNvPr id="7" name="Title 3"/>
          <p:cNvSpPr txBox="1">
            <a:spLocks/>
          </p:cNvSpPr>
          <p:nvPr/>
        </p:nvSpPr>
        <p:spPr>
          <a:xfrm>
            <a:off x="1219200" y="381111"/>
            <a:ext cx="6400800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1"/>
            <a:r>
              <a:rPr lang="fa-IR" sz="1600" b="1" dirty="0">
                <a:cs typeface="B Zar" pitchFamily="2" charset="-78"/>
              </a:rPr>
              <a:t>دوازدهمین همایش ملی تازه های روانشناسی مثبت - دانشگاه هرمزگان</a:t>
            </a:r>
            <a:endParaRPr lang="en-US" sz="1600" b="1" dirty="0">
              <a:cs typeface="B Za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43667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143</Words>
  <Application>Microsoft Office PowerPoint</Application>
  <PresentationFormat>On-screen Show (4:3)</PresentationFormat>
  <Paragraphs>23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Candara</vt:lpstr>
      <vt:lpstr>B Nazanin</vt:lpstr>
      <vt:lpstr>Arial</vt:lpstr>
      <vt:lpstr>Symbol</vt:lpstr>
      <vt:lpstr>B Zar</vt:lpstr>
      <vt:lpstr>Waveform</vt:lpstr>
      <vt:lpstr>عنوان مقاله</vt:lpstr>
      <vt:lpstr>چکیده مقاله:       </vt:lpstr>
      <vt:lpstr>PowerPoint Presentation</vt:lpstr>
      <vt:lpstr>منابع و ماخذ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Cert</dc:creator>
  <cp:lastModifiedBy>gw Lc</cp:lastModifiedBy>
  <cp:revision>37</cp:revision>
  <dcterms:created xsi:type="dcterms:W3CDTF">2015-07-28T03:33:43Z</dcterms:created>
  <dcterms:modified xsi:type="dcterms:W3CDTF">2025-10-05T16:52:23Z</dcterms:modified>
</cp:coreProperties>
</file>