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2" r:id="rId1"/>
    <p:sldMasterId id="2147483720" r:id="rId2"/>
    <p:sldMasterId id="2147483774" r:id="rId3"/>
    <p:sldMasterId id="214748381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embeddedFontLst>
    <p:embeddedFont>
      <p:font typeface="B Zar" pitchFamily="2" charset="-78"/>
      <p:regular r:id="rId14"/>
      <p:bold r:id="rId15"/>
    </p:embeddedFont>
    <p:embeddedFont>
      <p:font typeface="B Nazanin" pitchFamily="2" charset="-78"/>
      <p:regular r:id="rId16"/>
      <p:bold r:id="rId17"/>
    </p:embeddedFont>
    <p:embeddedFont>
      <p:font typeface="Century Gothic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9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3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21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8666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58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61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45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36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99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52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33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775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23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77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49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45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98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93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75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812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92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570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75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656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97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49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920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D06CC9F3-B98A-48D4-B84C-5655094DAC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0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442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123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088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9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041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720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224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296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50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419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307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54361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71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340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2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885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07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187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D06CC9F3-B98A-48D4-B84C-5655094DAC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486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737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144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020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653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830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677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134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69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539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207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11114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953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69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819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037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1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7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9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4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68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04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1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8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2402681"/>
            <a:ext cx="8686800" cy="838200"/>
          </a:xfrm>
        </p:spPr>
        <p:txBody>
          <a:bodyPr>
            <a:normAutofit/>
          </a:bodyPr>
          <a:lstStyle/>
          <a:p>
            <a:pPr algn="ctr" rtl="1"/>
            <a:r>
              <a:rPr lang="fa-IR" sz="3600" b="1" dirty="0" smtClean="0">
                <a:cs typeface="B Zar" pitchFamily="2" charset="-78"/>
              </a:rPr>
              <a:t>عنوان مقاله</a:t>
            </a:r>
            <a:endParaRPr lang="en-US" sz="3600" b="1" dirty="0">
              <a:cs typeface="B Zar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3760846"/>
            <a:ext cx="7696200" cy="1828800"/>
          </a:xfrm>
        </p:spPr>
        <p:txBody>
          <a:bodyPr>
            <a:noAutofit/>
          </a:bodyPr>
          <a:lstStyle/>
          <a:p>
            <a:pPr algn="r" rtl="1"/>
            <a:r>
              <a:rPr lang="fa-IR" sz="2400" dirty="0" smtClean="0">
                <a:solidFill>
                  <a:schemeClr val="tx1"/>
                </a:solidFill>
                <a:cs typeface="B Nazanin" pitchFamily="2" charset="-78"/>
              </a:rPr>
              <a:t>نام و نام خانوادگی پدیدآور:</a:t>
            </a:r>
          </a:p>
          <a:p>
            <a:pPr algn="r" rtl="1"/>
            <a:r>
              <a:rPr lang="fa-IR" sz="2400" dirty="0" smtClean="0">
                <a:solidFill>
                  <a:schemeClr val="tx1"/>
                </a:solidFill>
                <a:cs typeface="B Nazanin" pitchFamily="2" charset="-78"/>
              </a:rPr>
              <a:t>مقطع تحصیلی ؛دانشگاه :</a:t>
            </a:r>
          </a:p>
          <a:p>
            <a:pPr algn="r" rtl="1"/>
            <a:r>
              <a:rPr lang="fa-IR" sz="2400" dirty="0" smtClean="0">
                <a:solidFill>
                  <a:schemeClr val="tx1"/>
                </a:solidFill>
                <a:cs typeface="B Nazanin" pitchFamily="2" charset="-78"/>
              </a:rPr>
              <a:t>سمت شغلی:</a:t>
            </a:r>
          </a:p>
          <a:p>
            <a:pPr algn="r" rtl="1"/>
            <a:r>
              <a:rPr lang="fa-IR" sz="2400" dirty="0" smtClean="0">
                <a:solidFill>
                  <a:schemeClr val="tx1"/>
                </a:solidFill>
                <a:cs typeface="B Nazanin" pitchFamily="2" charset="-78"/>
              </a:rPr>
              <a:t>استان/ شهرستان</a:t>
            </a:r>
            <a:endParaRPr lang="en-US" sz="2400" dirty="0">
              <a:solidFill>
                <a:schemeClr val="tx1"/>
              </a:solidFill>
              <a:cs typeface="B Nazanin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868549"/>
            <a:ext cx="1893958" cy="1269813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3352800" y="103188"/>
            <a:ext cx="5715000" cy="88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1800" b="1" dirty="0" smtClean="0">
                <a:solidFill>
                  <a:schemeClr val="accent3"/>
                </a:solidFill>
                <a:cs typeface="B Zar" pitchFamily="2" charset="-78"/>
              </a:rPr>
              <a:t>نهمین همایش ملی تازه های روانشناسی مثبت</a:t>
            </a:r>
            <a:endParaRPr lang="en-US" sz="1800" b="1" dirty="0">
              <a:solidFill>
                <a:schemeClr val="accent3"/>
              </a:solidFill>
              <a:cs typeface="B Zar" pitchFamily="2" charset="-78"/>
            </a:endParaRPr>
          </a:p>
        </p:txBody>
      </p:sp>
      <p:pic>
        <p:nvPicPr>
          <p:cNvPr id="1026" name="Picture 2" descr="F:\نهمین مثبت نگر\روانشناسی مثبت نگر\1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48130"/>
            <a:ext cx="903143" cy="90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1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077200" cy="4495800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solidFill>
                  <a:schemeClr val="accent2"/>
                </a:solidFill>
                <a:cs typeface="B Nazanin" pitchFamily="2" charset="-78"/>
              </a:rPr>
              <a:t>چکیده مقاله:</a:t>
            </a:r>
            <a:r>
              <a:rPr lang="fa-IR" sz="3600" b="1" dirty="0" smtClean="0">
                <a:cs typeface="B Nazanin" pitchFamily="2" charset="-78"/>
              </a:rPr>
              <a:t/>
            </a:r>
            <a:br>
              <a:rPr lang="fa-IR" sz="3600" b="1" dirty="0" smtClean="0">
                <a:cs typeface="B Nazanin" pitchFamily="2" charset="-78"/>
              </a:rPr>
            </a:br>
            <a:r>
              <a:rPr lang="fa-IR" sz="3600" b="1" dirty="0">
                <a:cs typeface="B Nazanin" pitchFamily="2" charset="-78"/>
              </a:rPr>
              <a:t/>
            </a:r>
            <a:br>
              <a:rPr lang="fa-IR" sz="3600" b="1" dirty="0">
                <a:cs typeface="B Nazanin" pitchFamily="2" charset="-78"/>
              </a:rPr>
            </a:br>
            <a:r>
              <a:rPr lang="fa-IR" sz="3600" b="1" dirty="0" smtClean="0">
                <a:cs typeface="B Nazanin" pitchFamily="2" charset="-78"/>
              </a:rPr>
              <a:t/>
            </a:r>
            <a:br>
              <a:rPr lang="fa-IR" sz="3600" b="1" dirty="0" smtClean="0">
                <a:cs typeface="B Nazanin" pitchFamily="2" charset="-78"/>
              </a:rPr>
            </a:br>
            <a:r>
              <a:rPr lang="fa-IR" sz="3600" b="1" dirty="0" smtClean="0">
                <a:cs typeface="B Nazanin" pitchFamily="2" charset="-78"/>
              </a:rPr>
              <a:t/>
            </a:r>
            <a:br>
              <a:rPr lang="fa-IR" sz="3600" b="1" dirty="0" smtClean="0">
                <a:cs typeface="B Nazanin" pitchFamily="2" charset="-78"/>
              </a:rPr>
            </a:br>
            <a:r>
              <a:rPr lang="fa-IR" sz="3600" b="1" dirty="0">
                <a:cs typeface="B Nazanin" pitchFamily="2" charset="-78"/>
              </a:rPr>
              <a:t/>
            </a:r>
            <a:br>
              <a:rPr lang="fa-IR" sz="3600" b="1" dirty="0">
                <a:cs typeface="B Nazanin" pitchFamily="2" charset="-78"/>
              </a:rPr>
            </a:br>
            <a:r>
              <a:rPr lang="fa-IR" sz="3600" b="1" dirty="0" smtClean="0">
                <a:cs typeface="B Nazanin" pitchFamily="2" charset="-78"/>
              </a:rPr>
              <a:t/>
            </a:r>
            <a:br>
              <a:rPr lang="fa-IR" sz="3600" b="1" dirty="0" smtClean="0">
                <a:cs typeface="B Nazanin" pitchFamily="2" charset="-78"/>
              </a:rPr>
            </a:br>
            <a:r>
              <a:rPr lang="fa-IR" sz="3600" b="1" dirty="0">
                <a:cs typeface="B Nazanin" pitchFamily="2" charset="-78"/>
              </a:rPr>
              <a:t/>
            </a:r>
            <a:br>
              <a:rPr lang="fa-IR" sz="3600" b="1" dirty="0">
                <a:cs typeface="B Nazanin" pitchFamily="2" charset="-78"/>
              </a:rPr>
            </a:br>
            <a:endParaRPr lang="en-US" sz="3600" b="1" dirty="0">
              <a:cs typeface="B Nazanin" pitchFamily="2" charset="-78"/>
            </a:endParaRPr>
          </a:p>
        </p:txBody>
      </p:sp>
      <p:pic>
        <p:nvPicPr>
          <p:cNvPr id="3" name="Picture 2" descr="F:\نهمین مثبت نگر\روانشناسی مثبت نگر\1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48130"/>
            <a:ext cx="903143" cy="90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3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077200" cy="8382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B Nazanin" pitchFamily="2" charset="-78"/>
              </a:rPr>
              <a:t>متن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562600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solidFill>
                  <a:schemeClr val="accent1"/>
                </a:solidFill>
                <a:cs typeface="B Nazanin" pitchFamily="2" charset="-78"/>
              </a:rPr>
              <a:t>مقدمه(بیان مسئله، اهمیت و ضرورت)</a:t>
            </a:r>
            <a:endParaRPr lang="en-US" dirty="0">
              <a:solidFill>
                <a:schemeClr val="accent1"/>
              </a:solidFill>
              <a:cs typeface="B Nazanin" pitchFamily="2" charset="-78"/>
            </a:endParaRPr>
          </a:p>
        </p:txBody>
      </p:sp>
      <p:pic>
        <p:nvPicPr>
          <p:cNvPr id="4" name="Picture 2" descr="F:\نهمین مثبت نگر\روانشناسی مثبت نگر\1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48130"/>
            <a:ext cx="903143" cy="90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4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71600"/>
            <a:ext cx="8077200" cy="8382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B Nazanin" pitchFamily="2" charset="-78"/>
              </a:rPr>
              <a:t>منابع و ماخذ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066800"/>
            <a:ext cx="8229600" cy="5562600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dirty="0" smtClean="0">
                <a:solidFill>
                  <a:schemeClr val="accent1"/>
                </a:solidFill>
                <a:cs typeface="B Nazanin" pitchFamily="2" charset="-78"/>
              </a:rPr>
              <a:t>پیشنه پژوهش</a:t>
            </a:r>
            <a:endParaRPr lang="en-US" dirty="0">
              <a:solidFill>
                <a:schemeClr val="accent1"/>
              </a:solidFill>
              <a:cs typeface="B Nazanin" pitchFamily="2" charset="-78"/>
            </a:endParaRPr>
          </a:p>
        </p:txBody>
      </p:sp>
      <p:pic>
        <p:nvPicPr>
          <p:cNvPr id="4" name="Picture 2" descr="F:\نهمین مثبت نگر\روانشناسی مثبت نگر\1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48130"/>
            <a:ext cx="903143" cy="90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4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066800"/>
            <a:ext cx="8229600" cy="5562600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dirty="0" smtClean="0">
                <a:solidFill>
                  <a:schemeClr val="accent1"/>
                </a:solidFill>
                <a:cs typeface="B Nazanin" pitchFamily="2" charset="-78"/>
              </a:rPr>
              <a:t>روش پژوهش</a:t>
            </a:r>
            <a:endParaRPr lang="en-US" dirty="0">
              <a:solidFill>
                <a:schemeClr val="accent1"/>
              </a:solidFill>
              <a:cs typeface="B Nazanin" pitchFamily="2" charset="-78"/>
            </a:endParaRPr>
          </a:p>
        </p:txBody>
      </p:sp>
      <p:pic>
        <p:nvPicPr>
          <p:cNvPr id="3" name="Picture 2" descr="F:\نهمین مثبت نگر\روانشناسی مثبت نگر\1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48130"/>
            <a:ext cx="903143" cy="90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78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066800"/>
            <a:ext cx="8229600" cy="5562600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dirty="0" smtClean="0">
                <a:solidFill>
                  <a:schemeClr val="accent1"/>
                </a:solidFill>
                <a:cs typeface="B Nazanin" pitchFamily="2" charset="-78"/>
              </a:rPr>
              <a:t>بحث درباره یافته</a:t>
            </a:r>
            <a:endParaRPr lang="en-US" dirty="0">
              <a:solidFill>
                <a:schemeClr val="accent1"/>
              </a:solidFill>
              <a:cs typeface="B Nazanin" pitchFamily="2" charset="-78"/>
            </a:endParaRPr>
          </a:p>
        </p:txBody>
      </p:sp>
      <p:pic>
        <p:nvPicPr>
          <p:cNvPr id="3" name="Picture 2" descr="F:\نهمین مثبت نگر\روانشناسی مثبت نگر\1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48130"/>
            <a:ext cx="903143" cy="90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9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066800"/>
            <a:ext cx="8229600" cy="5562600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dirty="0" smtClean="0">
                <a:solidFill>
                  <a:schemeClr val="accent1"/>
                </a:solidFill>
                <a:cs typeface="B Nazanin" pitchFamily="2" charset="-78"/>
              </a:rPr>
              <a:t>نتیجه گیری</a:t>
            </a:r>
            <a:endParaRPr lang="en-US" dirty="0">
              <a:solidFill>
                <a:schemeClr val="accent1"/>
              </a:solidFill>
              <a:cs typeface="B Nazanin" pitchFamily="2" charset="-78"/>
            </a:endParaRPr>
          </a:p>
        </p:txBody>
      </p:sp>
      <p:pic>
        <p:nvPicPr>
          <p:cNvPr id="3" name="Picture 2" descr="F:\نهمین مثبت نگر\روانشناسی مثبت نگر\1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48130"/>
            <a:ext cx="903143" cy="90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20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066800"/>
            <a:ext cx="8229600" cy="5562600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dirty="0" smtClean="0">
                <a:solidFill>
                  <a:schemeClr val="accent1"/>
                </a:solidFill>
                <a:cs typeface="B Nazanin" pitchFamily="2" charset="-78"/>
              </a:rPr>
              <a:t>پیشنهادات پژوهش</a:t>
            </a:r>
            <a:endParaRPr lang="en-US" dirty="0">
              <a:solidFill>
                <a:schemeClr val="accent1"/>
              </a:solidFill>
              <a:cs typeface="B Nazanin" pitchFamily="2" charset="-78"/>
            </a:endParaRPr>
          </a:p>
        </p:txBody>
      </p:sp>
      <p:pic>
        <p:nvPicPr>
          <p:cNvPr id="3" name="Picture 2" descr="F:\نهمین مثبت نگر\روانشناسی مثبت نگر\1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48130"/>
            <a:ext cx="903143" cy="90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95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066800"/>
            <a:ext cx="8229600" cy="5562600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dirty="0" smtClean="0">
                <a:solidFill>
                  <a:schemeClr val="accent1"/>
                </a:solidFill>
                <a:cs typeface="B Nazanin" pitchFamily="2" charset="-78"/>
              </a:rPr>
              <a:t>منابع</a:t>
            </a:r>
            <a:endParaRPr lang="en-US" dirty="0">
              <a:solidFill>
                <a:schemeClr val="accent1"/>
              </a:solidFill>
              <a:cs typeface="B Nazanin" pitchFamily="2" charset="-78"/>
            </a:endParaRPr>
          </a:p>
        </p:txBody>
      </p:sp>
      <p:pic>
        <p:nvPicPr>
          <p:cNvPr id="3" name="Picture 2" descr="F:\نهمین مثبت نگر\روانشناسی مثبت نگر\1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48130"/>
            <a:ext cx="903143" cy="90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6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2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FE1EB5C7-81A8-4CBA-AE6E-B3BF73DC3895}"/>
    </a:ext>
  </a:extLst>
</a:theme>
</file>

<file path=ppt/theme/theme4.xml><?xml version="1.0" encoding="utf-8"?>
<a:theme xmlns:a="http://schemas.openxmlformats.org/drawingml/2006/main" name="3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80</TotalTime>
  <Words>52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 Zar</vt:lpstr>
      <vt:lpstr>B Nazanin</vt:lpstr>
      <vt:lpstr>Century Gothic</vt:lpstr>
      <vt:lpstr>1_Vapor Trail</vt:lpstr>
      <vt:lpstr>2_Vapor Trail</vt:lpstr>
      <vt:lpstr>Vapor Trail</vt:lpstr>
      <vt:lpstr>3_Vapor Trail</vt:lpstr>
      <vt:lpstr>عنوان مقاله</vt:lpstr>
      <vt:lpstr>چکیده مقاله:       </vt:lpstr>
      <vt:lpstr>متن</vt:lpstr>
      <vt:lpstr>منابع و ماخذ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Cert</dc:creator>
  <cp:lastModifiedBy>Windows User</cp:lastModifiedBy>
  <cp:revision>27</cp:revision>
  <dcterms:created xsi:type="dcterms:W3CDTF">2015-07-28T03:33:43Z</dcterms:created>
  <dcterms:modified xsi:type="dcterms:W3CDTF">2022-10-23T19:30:55Z</dcterms:modified>
</cp:coreProperties>
</file>